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82" r:id="rId9"/>
    <p:sldId id="267" r:id="rId10"/>
    <p:sldId id="266" r:id="rId11"/>
    <p:sldId id="271" r:id="rId12"/>
    <p:sldId id="283" r:id="rId13"/>
    <p:sldId id="272" r:id="rId14"/>
    <p:sldId id="273" r:id="rId15"/>
    <p:sldId id="285" r:id="rId16"/>
    <p:sldId id="274" r:id="rId17"/>
    <p:sldId id="277" r:id="rId18"/>
    <p:sldId id="279" r:id="rId19"/>
    <p:sldId id="28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68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447D-AD3B-437F-9593-683ED8869B3F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2C96-CD59-43F0-88EC-CE332F182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70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447D-AD3B-437F-9593-683ED8869B3F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2C96-CD59-43F0-88EC-CE332F182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264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447D-AD3B-437F-9593-683ED8869B3F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2C96-CD59-43F0-88EC-CE332F182E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6940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447D-AD3B-437F-9593-683ED8869B3F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2C96-CD59-43F0-88EC-CE332F182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5312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447D-AD3B-437F-9593-683ED8869B3F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2C96-CD59-43F0-88EC-CE332F182E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66473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447D-AD3B-437F-9593-683ED8869B3F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2C96-CD59-43F0-88EC-CE332F182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9787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447D-AD3B-437F-9593-683ED8869B3F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2C96-CD59-43F0-88EC-CE332F182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6463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447D-AD3B-437F-9593-683ED8869B3F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2C96-CD59-43F0-88EC-CE332F182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128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447D-AD3B-437F-9593-683ED8869B3F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2C96-CD59-43F0-88EC-CE332F182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249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447D-AD3B-437F-9593-683ED8869B3F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2C96-CD59-43F0-88EC-CE332F182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780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447D-AD3B-437F-9593-683ED8869B3F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2C96-CD59-43F0-88EC-CE332F182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104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447D-AD3B-437F-9593-683ED8869B3F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2C96-CD59-43F0-88EC-CE332F182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511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447D-AD3B-437F-9593-683ED8869B3F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2C96-CD59-43F0-88EC-CE332F182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408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447D-AD3B-437F-9593-683ED8869B3F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2C96-CD59-43F0-88EC-CE332F182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706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447D-AD3B-437F-9593-683ED8869B3F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2C96-CD59-43F0-88EC-CE332F182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075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447D-AD3B-437F-9593-683ED8869B3F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2C96-CD59-43F0-88EC-CE332F182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831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B447D-AD3B-437F-9593-683ED8869B3F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30D2C96-CD59-43F0-88EC-CE332F182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102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  <p:sldLayoutId id="2147483831" r:id="rId13"/>
    <p:sldLayoutId id="2147483832" r:id="rId14"/>
    <p:sldLayoutId id="2147483833" r:id="rId15"/>
    <p:sldLayoutId id="214748383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90a0f_532c17da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836712"/>
            <a:ext cx="8108101" cy="50675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_6216_8fc41398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04664"/>
            <a:ext cx="8280920" cy="621069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88640"/>
            <a:ext cx="7632848" cy="6403111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anno_1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60648"/>
            <a:ext cx="7992888" cy="6192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26274846_0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548680"/>
            <a:ext cx="7416824" cy="5760640"/>
          </a:xfrm>
          <a:prstGeom prst="rect">
            <a:avLst/>
          </a:prstGeom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hugun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4608512" cy="3456384"/>
          </a:xfrm>
          <a:prstGeom prst="rect">
            <a:avLst/>
          </a:prstGeom>
        </p:spPr>
      </p:pic>
      <p:pic>
        <p:nvPicPr>
          <p:cNvPr id="3" name="Рисунок 2" descr="img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0272" y="260648"/>
            <a:ext cx="3530200" cy="3024336"/>
          </a:xfrm>
          <a:prstGeom prst="rect">
            <a:avLst/>
          </a:prstGeom>
        </p:spPr>
      </p:pic>
      <p:pic>
        <p:nvPicPr>
          <p:cNvPr id="4" name="Рисунок 3" descr="s566635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3573016"/>
            <a:ext cx="3538344" cy="3078744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2ea62fdf7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1052736"/>
            <a:ext cx="6648400" cy="5238328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21499220skryn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068960"/>
            <a:ext cx="6347296" cy="3600449"/>
          </a:xfrm>
          <a:prstGeom prst="rect">
            <a:avLst/>
          </a:prstGeom>
        </p:spPr>
      </p:pic>
      <p:pic>
        <p:nvPicPr>
          <p:cNvPr id="3" name="Рисунок 2" descr="37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188640"/>
            <a:ext cx="3240360" cy="2736304"/>
          </a:xfrm>
          <a:prstGeom prst="rect">
            <a:avLst/>
          </a:prstGeom>
        </p:spPr>
      </p:pic>
      <p:pic>
        <p:nvPicPr>
          <p:cNvPr id="4" name="Рисунок 3" descr="i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27168" y="3789040"/>
            <a:ext cx="2116832" cy="2448272"/>
          </a:xfrm>
          <a:prstGeom prst="rect">
            <a:avLst/>
          </a:prstGeom>
        </p:spPr>
      </p:pic>
      <p:pic>
        <p:nvPicPr>
          <p:cNvPr id="5" name="Рисунок 4" descr="post28528_img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260648"/>
            <a:ext cx="3168352" cy="2520280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Жанна\Desktop\101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9432"/>
            <a:ext cx="9324528" cy="7992888"/>
          </a:xfrm>
          <a:prstGeom prst="rect">
            <a:avLst/>
          </a:prstGeom>
          <a:solidFill>
            <a:schemeClr val="bg2"/>
          </a:solidFill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9142227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000" y="463550"/>
            <a:ext cx="8890000" cy="593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leb-so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76672"/>
            <a:ext cx="8651958" cy="6048672"/>
          </a:xfrm>
          <a:prstGeom prst="rect">
            <a:avLst/>
          </a:prstGeom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363837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3" y="404664"/>
            <a:ext cx="6984776" cy="6192687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28700847_4534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32656"/>
            <a:ext cx="8411554" cy="5904656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6c26f6d8a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32656"/>
            <a:ext cx="8571655" cy="612068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10008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9024" y="332656"/>
            <a:ext cx="8533456" cy="5976664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taman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92" y="332656"/>
            <a:ext cx="9073008" cy="6048672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424010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8496944" cy="63727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691932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620688"/>
            <a:ext cx="8208912" cy="5904656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9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548680"/>
            <a:ext cx="8208912" cy="6092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62</TotalTime>
  <Words>0</Words>
  <Application>Microsoft Office PowerPoint</Application>
  <PresentationFormat>Экран (4:3)</PresentationFormat>
  <Paragraphs>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Жанна</dc:creator>
  <cp:lastModifiedBy>Детсад</cp:lastModifiedBy>
  <cp:revision>10</cp:revision>
  <dcterms:created xsi:type="dcterms:W3CDTF">2014-03-11T09:22:59Z</dcterms:created>
  <dcterms:modified xsi:type="dcterms:W3CDTF">2014-03-21T10:48:16Z</dcterms:modified>
</cp:coreProperties>
</file>